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08" r:id="rId22"/>
    <p:sldId id="309" r:id="rId23"/>
    <p:sldId id="304" r:id="rId24"/>
    <p:sldId id="306" r:id="rId25"/>
    <p:sldId id="307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0" r:id="rId34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0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8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venapp.io/project/iyquE9YK1540VxupmOqj1FcOoXf19ay5#Wlz7j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스토리 보드를 우선 작성하여 프로젝트의 틀을 잡았습니다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sz="1200" dirty="0">
                <a:solidFill>
                  <a:schemeClr val="tx1"/>
                </a:solidFill>
              </a:rPr>
              <a:t>( Oven : </a:t>
            </a:r>
            <a:r>
              <a:rPr lang="en-US" altLang="ko-KR" sz="1200" dirty="0">
                <a:solidFill>
                  <a:schemeClr val="tx1"/>
                </a:solidFill>
                <a:hlinkClick r:id="rId2"/>
              </a:rPr>
              <a:t>https://ovenapp.io/project/iyquE9YK1540VxupmOqj1FcOoXf19ay5#Wlz7j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A8949-1EBC-4D70-9A1D-617C2C5C013E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페이지 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61336" y="3157878"/>
            <a:ext cx="24641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구조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0AA05E8F-755A-43FA-90AB-E08FE3492415}"/>
              </a:ext>
            </a:extLst>
          </p:cNvPr>
          <p:cNvSpPr/>
          <p:nvPr/>
        </p:nvSpPr>
        <p:spPr>
          <a:xfrm>
            <a:off x="3428264" y="3184702"/>
            <a:ext cx="1324712" cy="3737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2744591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3837854"/>
            <a:ext cx="5851269" cy="869797"/>
            <a:chOff x="572692" y="1719596"/>
            <a:chExt cx="585126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5113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 및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2692" y="4931117"/>
            <a:ext cx="1906279" cy="869797"/>
            <a:chOff x="572692" y="1719596"/>
            <a:chExt cx="1906279" cy="8697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시연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3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4838700"/>
            <a:ext cx="4968295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 메인 페이지에는 상품을 크게 두 분류로 </a:t>
            </a:r>
            <a:endParaRPr lang="en-US" altLang="ko-KR" dirty="0"/>
          </a:p>
          <a:p>
            <a:r>
              <a:rPr lang="ko-KR" altLang="en-US" dirty="0"/>
              <a:t>나뉘어져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가장 거래량이 많은 상품의 순 </a:t>
            </a:r>
            <a:r>
              <a:rPr lang="en-US" altLang="ko-KR" b="0" dirty="0"/>
              <a:t>(popular)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이름의 순 </a:t>
            </a:r>
            <a:r>
              <a:rPr lang="en-US" altLang="ko-KR" b="0" dirty="0"/>
              <a:t>(recommended)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590EB-2663-44DD-B089-8001910B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7" y="1626722"/>
            <a:ext cx="4445518" cy="449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6400828" y="3750730"/>
            <a:ext cx="4968295" cy="2308324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로그인</a:t>
            </a:r>
            <a:r>
              <a:rPr lang="en-US" altLang="ko-KR" b="0" dirty="0"/>
              <a:t> / </a:t>
            </a:r>
            <a:r>
              <a:rPr lang="ko-KR" altLang="en-US" b="0" dirty="0"/>
              <a:t>회원가입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찾기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찾기 </a:t>
            </a:r>
            <a:endParaRPr lang="en-US" altLang="ko-KR" b="0" dirty="0"/>
          </a:p>
          <a:p>
            <a:endParaRPr lang="en-US" altLang="ko-KR" dirty="0"/>
          </a:p>
          <a:p>
            <a:r>
              <a:rPr lang="ko-KR" altLang="en-US" dirty="0"/>
              <a:t>회원 비밀번호 암호화 방식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SHA256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Dependency : commons-codec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31E0043-A2E6-4D66-BAB5-8A40DEF4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28" y="1731490"/>
            <a:ext cx="4296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9E4ED7-5637-4C44-898B-09EE3EB0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12" y="1417375"/>
            <a:ext cx="3437285" cy="4849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C3CFE1-AFC5-4FA8-8532-502C5CF3E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47" y="1417375"/>
            <a:ext cx="3253614" cy="4806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425E42-0A3B-441C-97C6-4DB656068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33" y="1421872"/>
            <a:ext cx="3287841" cy="48449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106ECCB-31B4-41DF-9D9B-407FAF6FA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05" y="1393764"/>
            <a:ext cx="3411954" cy="348759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ABFEF65-447E-4FE8-9720-027DFFBB24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01" y="1630731"/>
            <a:ext cx="3417411" cy="18551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804AF-468C-43C2-8EB6-CD945C02B50C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7017164" y="4822687"/>
            <a:ext cx="4297381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인증을 통한 사용자 확인 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457344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874" y="5727324"/>
            <a:ext cx="4968295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상품 검색은 상품명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사이즈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가격범위를 포함하고 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9" y="1368333"/>
            <a:ext cx="5690856" cy="4262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69" y="1168462"/>
            <a:ext cx="6137508" cy="2403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69" y="1514468"/>
            <a:ext cx="4905553" cy="4212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4627" y="5770078"/>
            <a:ext cx="4968295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검색 목록과 전체 목록을 분리하여 출력하고 있습니다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3DF28-0609-4731-9BDD-A1C2B196C2E6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4922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3" y="1514468"/>
            <a:ext cx="4849621" cy="387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48014" y="5642185"/>
            <a:ext cx="4453967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신청서 작성시 새로운 주소를 입력할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등록된 주소를 입력할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184083"/>
            <a:ext cx="5131452" cy="4367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74182" y="460392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신청서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BA813-6746-4E82-ACA8-9373434BE62A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6754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 구매 신청서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64" y="1495115"/>
            <a:ext cx="5175759" cy="39582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164" y="5558335"/>
            <a:ext cx="5175759" cy="83099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즉시 구매 신청서는 가능한 가장 저렴한 값으로 구매를 하게  되며</a:t>
            </a:r>
            <a:r>
              <a:rPr lang="en-US" altLang="ko-KR" dirty="0"/>
              <a:t>, </a:t>
            </a:r>
            <a:r>
              <a:rPr lang="ko-KR" altLang="en-US" dirty="0"/>
              <a:t>즉시 판매 신청서는 가능한 가장 비싼 값으로 판매 신청서를 넣게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1495116"/>
            <a:ext cx="6217802" cy="3443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8958" y="5037822"/>
            <a:ext cx="5175759" cy="1077218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en-US" altLang="ko-KR" b="0" dirty="0"/>
              <a:t> </a:t>
            </a:r>
            <a:r>
              <a:rPr lang="ko-KR" altLang="en-US" b="0" dirty="0"/>
              <a:t>즉시 구매 신청서와 즉시 판매 신청서가 등록되면</a:t>
            </a:r>
            <a:endParaRPr lang="en-US" altLang="ko-KR" b="0" dirty="0"/>
          </a:p>
          <a:p>
            <a:r>
              <a:rPr lang="ko-KR" altLang="en-US" b="0" dirty="0"/>
              <a:t>그에 해당되는 신청서와 연결하고 </a:t>
            </a:r>
            <a:r>
              <a:rPr lang="en-US" altLang="ko-KR" b="0" dirty="0"/>
              <a:t>STATE</a:t>
            </a:r>
            <a:r>
              <a:rPr lang="ko-KR" altLang="en-US" b="0" dirty="0"/>
              <a:t>를 </a:t>
            </a:r>
            <a:r>
              <a:rPr lang="ko-KR" altLang="en-US" b="0" dirty="0" err="1"/>
              <a:t>바꾸어주는</a:t>
            </a:r>
            <a:r>
              <a:rPr lang="en-US" altLang="ko-KR" b="0" dirty="0"/>
              <a:t> SQL</a:t>
            </a:r>
            <a:r>
              <a:rPr lang="ko-KR" altLang="en-US" b="0" dirty="0"/>
              <a:t>문을 같이 실행되어 상품 거래 절차가 이루어지게 됩니다</a:t>
            </a:r>
            <a:r>
              <a:rPr lang="en-US" altLang="ko-KR" b="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53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E1280-D089-45A9-B979-3A8F3F0B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375582"/>
            <a:ext cx="3179949" cy="3718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FDC54-BFD7-46F9-BDDA-9C8C011D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08" y="1375582"/>
            <a:ext cx="4680893" cy="4621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94" y="4494654"/>
            <a:ext cx="3399628" cy="1816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8CC2A-6D25-41FB-84A6-854DB91CD0CE}"/>
              </a:ext>
            </a:extLst>
          </p:cNvPr>
          <p:cNvSpPr txBox="1"/>
          <p:nvPr/>
        </p:nvSpPr>
        <p:spPr>
          <a:xfrm>
            <a:off x="8088284" y="4848185"/>
            <a:ext cx="3714268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비밀번호 </a:t>
            </a:r>
            <a:r>
              <a:rPr lang="en-US" altLang="ko-KR" sz="1600" dirty="0"/>
              <a:t>/ </a:t>
            </a:r>
            <a:r>
              <a:rPr lang="ko-KR" altLang="en-US" sz="1600" dirty="0"/>
              <a:t>이름 변경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회원탈퇴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주소록 관리 </a:t>
            </a:r>
            <a:r>
              <a:rPr lang="en-US" altLang="ko-KR" sz="1600" dirty="0"/>
              <a:t>(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구매내역</a:t>
            </a:r>
            <a:r>
              <a:rPr lang="en-US" altLang="ko-KR" sz="1600" dirty="0"/>
              <a:t>, </a:t>
            </a:r>
            <a:r>
              <a:rPr lang="ko-KR" altLang="en-US" sz="1600" dirty="0"/>
              <a:t>판매내역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5357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5" y="1612368"/>
            <a:ext cx="3399628" cy="1816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11AB3-D09E-482B-9A78-5855611F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24" y="3539340"/>
            <a:ext cx="1939997" cy="27479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904B82-4EEA-4CE3-BA50-B23A0A3AF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888" y="1612368"/>
            <a:ext cx="5226434" cy="408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A5E28-848D-4157-AD3D-BAB9AC20A341}"/>
              </a:ext>
            </a:extLst>
          </p:cNvPr>
          <p:cNvSpPr txBox="1"/>
          <p:nvPr/>
        </p:nvSpPr>
        <p:spPr>
          <a:xfrm>
            <a:off x="5734050" y="5715401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주소 관리 </a:t>
            </a:r>
            <a:r>
              <a:rPr lang="en-US" altLang="ko-KR" sz="1500" dirty="0"/>
              <a:t>SQL</a:t>
            </a:r>
            <a:r>
              <a:rPr lang="ko-KR" altLang="en-US" sz="1500" dirty="0"/>
              <a:t>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EC76057-6658-4E6F-A6FA-902B752D0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384" y="3591918"/>
            <a:ext cx="2542179" cy="264276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E14F091-3FAA-4A07-8747-2C0B9F64C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888" y="1612368"/>
            <a:ext cx="5866558" cy="346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0BB5CA-C618-4D28-956C-D47B60EBCDBC}"/>
              </a:ext>
            </a:extLst>
          </p:cNvPr>
          <p:cNvSpPr txBox="1"/>
          <p:nvPr/>
        </p:nvSpPr>
        <p:spPr>
          <a:xfrm>
            <a:off x="5734050" y="5106905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API : </a:t>
            </a:r>
            <a:r>
              <a:rPr lang="ko-KR" altLang="en-US" sz="1500" dirty="0"/>
              <a:t>도로명주소</a:t>
            </a:r>
          </a:p>
        </p:txBody>
      </p:sp>
    </p:spTree>
    <p:extLst>
      <p:ext uri="{BB962C8B-B14F-4D97-AF65-F5344CB8AC3E}">
        <p14:creationId xmlns:p14="http://schemas.microsoft.com/office/powerpoint/2010/main" val="306847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9042C-44F4-4926-A026-8B954EB9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04" y="1397709"/>
            <a:ext cx="6819778" cy="4888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709718"/>
            <a:ext cx="3714268" cy="1692771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후기게시판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테이블과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이미지 등록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 후기 작성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댓글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조회수</a:t>
            </a:r>
            <a:endParaRPr lang="en-US" altLang="ko-KR" sz="16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44CD549-F6EF-41A0-8DCC-1BEA1B46B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33" y="1504773"/>
            <a:ext cx="5726431" cy="25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971295"/>
            <a:ext cx="3714268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후기작성 이미지 등록 시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.jpg, .</a:t>
            </a:r>
            <a:r>
              <a:rPr lang="en-US" altLang="ko-KR" sz="1600" dirty="0" err="1"/>
              <a:t>png</a:t>
            </a:r>
            <a:r>
              <a:rPr lang="en-US" altLang="ko-KR" sz="1600" dirty="0"/>
              <a:t>, .jpeg </a:t>
            </a:r>
            <a:r>
              <a:rPr lang="ko-KR" altLang="en-US" sz="1600" dirty="0"/>
              <a:t>이외의 파일 등록 불가능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등록 시 이미지 표시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C4D34-C416-46B5-B984-76F2594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7" y="1536259"/>
            <a:ext cx="6770901" cy="400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7B6CC1-643D-47B2-AFE0-CDC7C9DA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517518"/>
            <a:ext cx="6770900" cy="416343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CEEF50-D529-45AE-9F32-21EA2DA83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4" y="1392552"/>
            <a:ext cx="4964057" cy="34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8849356" y="1949247"/>
            <a:ext cx="3058712" cy="3785652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이동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관리자로 등록된 계정에 로그인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 시 </a:t>
            </a:r>
            <a:br>
              <a:rPr lang="en-US" altLang="ko-KR" sz="1600" dirty="0"/>
            </a:br>
            <a:r>
              <a:rPr lang="ko-KR" altLang="en-US" sz="1600" dirty="0"/>
              <a:t>관리자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b="1" dirty="0"/>
              <a:t>관리자 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상품관리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판매신청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</a:t>
            </a:r>
            <a:r>
              <a:rPr lang="ko-KR" altLang="en-US" sz="1600" dirty="0" err="1"/>
              <a:t>개시판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자주묻는</a:t>
            </a:r>
            <a:r>
              <a:rPr lang="ko-KR" altLang="en-US" sz="1600" dirty="0"/>
              <a:t> 질문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975DC-4976-4C52-91AA-00CCAF99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7" y="1618481"/>
            <a:ext cx="8131995" cy="44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978125" y="511194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테이블 구성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 페이지에 따라 적절한 검색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칼럼명을 선택함으로써 테이블 정렬</a:t>
            </a:r>
            <a:endParaRPr lang="en-US" altLang="ko-KR" sz="1600" dirty="0"/>
          </a:p>
        </p:txBody>
      </p:sp>
      <p:pic>
        <p:nvPicPr>
          <p:cNvPr id="6" name="그림 5" descr="텍스트, 모니터, 도로, 검은색이(가) 표시된 사진&#10;&#10;자동 생성된 설명">
            <a:extLst>
              <a:ext uri="{FF2B5EF4-FFF2-40B4-BE49-F238E27FC236}">
                <a16:creationId xmlns:a16="http://schemas.microsoft.com/office/drawing/2014/main" id="{6846C75E-0202-4E37-AAFE-45DA8D23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7" y="1537477"/>
            <a:ext cx="6837544" cy="33946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75A3E0-7E6C-4580-9D2A-008C40B8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64" y="1936007"/>
            <a:ext cx="5982888" cy="303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385E5-CA64-4159-99BF-17060E48E4B4}"/>
              </a:ext>
            </a:extLst>
          </p:cNvPr>
          <p:cNvSpPr txBox="1"/>
          <p:nvPr/>
        </p:nvSpPr>
        <p:spPr>
          <a:xfrm>
            <a:off x="9852157" y="4970347"/>
            <a:ext cx="217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(AJAX) </a:t>
            </a:r>
            <a:r>
              <a:rPr lang="ko-KR" altLang="en-US" sz="1500" dirty="0"/>
              <a:t>테이블 로드</a:t>
            </a:r>
          </a:p>
        </p:txBody>
      </p:sp>
    </p:spTree>
    <p:extLst>
      <p:ext uri="{BB962C8B-B14F-4D97-AF65-F5344CB8AC3E}">
        <p14:creationId xmlns:p14="http://schemas.microsoft.com/office/powerpoint/2010/main" val="423338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390702" y="31578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1150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팀원소개 및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7033" y="1264948"/>
            <a:ext cx="2634826" cy="5045543"/>
            <a:chOff x="793952" y="1094126"/>
            <a:chExt cx="2634826" cy="5045543"/>
          </a:xfrm>
        </p:grpSpPr>
        <p:sp>
          <p:nvSpPr>
            <p:cNvPr id="14" name="직사각형 1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610" y="3218342"/>
              <a:ext cx="2381460" cy="189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공지사항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FAQ,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관리자페이지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총괄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작업 스케줄러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GITHUB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관리담당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56286" y="1264948"/>
            <a:ext cx="2634826" cy="5045543"/>
            <a:chOff x="793952" y="1094126"/>
            <a:chExt cx="2634826" cy="5045543"/>
          </a:xfrm>
        </p:grpSpPr>
        <p:sp>
          <p:nvSpPr>
            <p:cNvPr id="24" name="직사각형 2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3610" y="3218342"/>
              <a:ext cx="2381460" cy="226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리스트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구매 및 판매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요구사항명세서 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 편집 및 로고 준비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스토리보드 추가편집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1511" y="1264948"/>
            <a:ext cx="2634826" cy="5045543"/>
            <a:chOff x="793952" y="1094126"/>
            <a:chExt cx="2634826" cy="5045543"/>
          </a:xfrm>
        </p:grpSpPr>
        <p:sp>
          <p:nvSpPr>
            <p:cNvPr id="30" name="직사각형 29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3610" y="3218342"/>
              <a:ext cx="2381460" cy="211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회원 페이지 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마이 페이지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주소</a:t>
              </a:r>
              <a:r>
                <a:rPr lang="en-US" altLang="ko-KR" dirty="0"/>
                <a:t>API</a:t>
              </a:r>
            </a:p>
            <a:p>
              <a:r>
                <a:rPr lang="ko-KR" altLang="en-US" dirty="0"/>
                <a:t>스토리보드 작성</a:t>
              </a:r>
              <a:endParaRPr lang="en-US" altLang="ko-KR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089342" y="1264948"/>
            <a:ext cx="2634826" cy="5045543"/>
            <a:chOff x="793952" y="1094126"/>
            <a:chExt cx="2634826" cy="5045543"/>
          </a:xfrm>
        </p:grpSpPr>
        <p:sp>
          <p:nvSpPr>
            <p:cNvPr id="36" name="직사각형 35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3610" y="3218342"/>
              <a:ext cx="2381460" cy="15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INDEX </a:t>
              </a:r>
              <a:r>
                <a:rPr lang="ko-KR" altLang="en-US" dirty="0"/>
                <a:t>페이지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후기 게시판</a:t>
              </a:r>
              <a:endParaRPr lang="en-US" altLang="ko-KR" dirty="0"/>
            </a:p>
            <a:p>
              <a:r>
                <a:rPr lang="ko-KR" altLang="en-US" dirty="0"/>
                <a:t>상품 샘플 데이터 생성 및 이미지 조사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5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5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5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</TotalTime>
  <Words>823</Words>
  <Application>Microsoft Office PowerPoint</Application>
  <PresentationFormat>와이드스크린</PresentationFormat>
  <Paragraphs>224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박 세환</cp:lastModifiedBy>
  <cp:revision>87</cp:revision>
  <cp:lastPrinted>2021-07-30T08:29:46Z</cp:lastPrinted>
  <dcterms:created xsi:type="dcterms:W3CDTF">2018-12-07T00:32:38Z</dcterms:created>
  <dcterms:modified xsi:type="dcterms:W3CDTF">2021-08-03T02:34:48Z</dcterms:modified>
</cp:coreProperties>
</file>